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8" y="7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한 상 진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대표변호사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1272721"/>
            <a:chOff x="625730" y="3052519"/>
            <a:chExt cx="5438517" cy="1272721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1272721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공주대부설고등학교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한양대학교 법학과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런던검찰청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(CPS London)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연수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Birmingham University School of Law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연구원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593980" y="4376249"/>
            <a:ext cx="6810115" cy="3051807"/>
            <a:chOff x="622557" y="4737100"/>
            <a:chExt cx="6810115" cy="10842395"/>
          </a:xfrm>
        </p:grpSpPr>
        <p:sp>
          <p:nvSpPr>
            <p:cNvPr id="15" name="object 15"/>
            <p:cNvSpPr txBox="1"/>
            <p:nvPr/>
          </p:nvSpPr>
          <p:spPr>
            <a:xfrm>
              <a:off x="721861" y="4737100"/>
              <a:ext cx="6180589" cy="309060"/>
            </a:xfrm>
            <a:prstGeom prst="rect">
              <a:avLst/>
            </a:prstGeom>
          </p:spPr>
          <p:txBody>
            <a:bodyPr vert="horz" wrap="square" lIns="0" tIns="12700" rIns="0" bIns="0" numCol="2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경력</a:t>
              </a:r>
              <a:endParaRPr lang="ko-KR" altLang="en-US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2557" y="5774785"/>
              <a:ext cx="6810115" cy="9804710"/>
            </a:xfrm>
            <a:prstGeom prst="rect">
              <a:avLst/>
            </a:prstGeom>
            <a:noFill/>
          </p:spPr>
          <p:txBody>
            <a:bodyPr wrap="square" numCol="2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사법연수원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24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기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수원지검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청주지검 충주지청 검사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동부지검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대전지검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전주지검 특수부 검사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서부지검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법무부 송무과 부부장 검사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정부법무공단 파견 부장검사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.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행정소송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청주지검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1, 2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부장검사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특수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창원지검 특수부 부장검사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의정부지검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5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부장검사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특수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공안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법무부 국가송무과장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북부지검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5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부장검사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강력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마약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수원지검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부장검사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법무연수원 수석교수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법무법인 케이앤씨 대표변호사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런던검찰청 실무 연수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버밍엄 대학교 로스쿨 연구원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충청북도 의사회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청주시 의사회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충주의료원 고문변호사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중부매일 고문변호사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국가보훈처 감사자문위원회 위원장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36142" y="8406847"/>
            <a:ext cx="6810115" cy="577899"/>
            <a:chOff x="625729" y="4737100"/>
            <a:chExt cx="6810115" cy="1164012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수상실적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600427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검찰총장 모범검사상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22B05277-ACF1-406E-A4BE-2B870E7F3A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082"/>
          <a:stretch/>
        </p:blipFill>
        <p:spPr>
          <a:xfrm>
            <a:off x="3905315" y="78635"/>
            <a:ext cx="2965384" cy="2612158"/>
          </a:xfrm>
          <a:prstGeom prst="rect">
            <a:avLst/>
          </a:prstGeom>
        </p:spPr>
      </p:pic>
      <p:sp>
        <p:nvSpPr>
          <p:cNvPr id="32" name="object 3">
            <a:extLst>
              <a:ext uri="{FF2B5EF4-FFF2-40B4-BE49-F238E27FC236}">
                <a16:creationId xmlns:a16="http://schemas.microsoft.com/office/drawing/2014/main" id="{B1580A93-DCE3-48BB-A8F2-D7119FD87B4F}"/>
              </a:ext>
            </a:extLst>
          </p:cNvPr>
          <p:cNvSpPr/>
          <p:nvPr/>
        </p:nvSpPr>
        <p:spPr>
          <a:xfrm>
            <a:off x="650872" y="446324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7"/>
                </a:lnTo>
              </a:path>
            </a:pathLst>
          </a:custGeom>
          <a:ln w="38100">
            <a:solidFill>
              <a:srgbClr val="232A63"/>
            </a:solidFill>
          </a:ln>
        </p:spPr>
        <p:txBody>
          <a:bodyPr wrap="square" lIns="0" tIns="0" rIns="0" bIns="0"/>
          <a:lstStyle/>
          <a:p>
            <a:pPr lvl="0">
              <a:defRPr/>
            </a:pPr>
            <a:endParaRPr/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2DA58180-B7E8-4B72-AF13-84E788604502}"/>
              </a:ext>
            </a:extLst>
          </p:cNvPr>
          <p:cNvGrpSpPr/>
          <p:nvPr/>
        </p:nvGrpSpPr>
        <p:grpSpPr>
          <a:xfrm>
            <a:off x="636142" y="7625238"/>
            <a:ext cx="6810115" cy="577899"/>
            <a:chOff x="625729" y="4737100"/>
            <a:chExt cx="6810115" cy="1164012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4DEB8D54-793A-4789-AE57-A880A8C60657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9" name="object 8">
                <a:extLst>
                  <a:ext uri="{FF2B5EF4-FFF2-40B4-BE49-F238E27FC236}">
                    <a16:creationId xmlns:a16="http://schemas.microsoft.com/office/drawing/2014/main" id="{1EF50649-866F-4AA2-8EBC-8ABDFC368D41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40" name="object 15">
                <a:extLst>
                  <a:ext uri="{FF2B5EF4-FFF2-40B4-BE49-F238E27FC236}">
                    <a16:creationId xmlns:a16="http://schemas.microsoft.com/office/drawing/2014/main" id="{DF156DF7-F230-4634-AF04-138547CDFDB1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논문 및 저서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E8AFFF67-3952-4313-9B93-2633B41EF132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600427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검찰의 권한 변화와 전망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153</Words>
  <Application>Microsoft Office PowerPoint</Application>
  <PresentationFormat>사용자 지정</PresentationFormat>
  <Paragraphs>34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한 상 진 대표변호사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11</cp:revision>
  <dcterms:created xsi:type="dcterms:W3CDTF">2025-08-22T04:34:57Z</dcterms:created>
  <dcterms:modified xsi:type="dcterms:W3CDTF">2025-12-29T23:53:22Z</dcterms:modified>
  <cp:version/>
</cp:coreProperties>
</file>