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76" r:id="rId1"/>
  </p:sldMasterIdLst>
  <p:notesMasterIdLst>
    <p:notesMasterId r:id="rId2"/>
  </p:notesMasterIdLst>
  <p:sldIdLst>
    <p:sldId id="262" r:id="rId3"/>
  </p:sldIdLst>
  <p:sldSz cx="7556500" cy="10693400"/>
  <p:notesSz cx="7556500" cy="10693400"/>
  <p:defaultTextStyle>
    <a:defPPr>
      <a:defRPr kern="0"/>
    </a:def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432" y="-2370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</p:cSldViewPr>
  </p:notes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2025-12-29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Relationship Id="rId7" Type="http://schemas.openxmlformats.org/officeDocument/2006/relationships/image" Target="../media/image2.png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3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0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>
                <a:latin typeface="페이퍼로지 7 Bold"/>
                <a:ea typeface="페이퍼로지 7 Bold"/>
              </a:rPr>
              <a:t>지 준 연</a:t>
            </a:r>
            <a:endParaRPr lang="ko-KR" altLang="en-US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파트너</a:t>
            </a:r>
            <a:r>
              <a:rPr sz="1700" b="0" spc="-5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변호사</a:t>
            </a:r>
            <a:endParaRPr sz="170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 rot="0">
            <a:off x="625730" y="2908300"/>
            <a:ext cx="5438517" cy="796925"/>
            <a:chOff x="625730" y="3052519"/>
            <a:chExt cx="5438517" cy="796925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796925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sz="100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연세대학교 정치외교학과</a:t>
              </a:r>
              <a:endParaRPr sz="100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sz="100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중앙대학교 법학전문대학원</a:t>
              </a:r>
              <a:endParaRPr sz="100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  <a:endParaRPr spc="-25"/>
          </a:p>
        </p:txBody>
      </p:sp>
      <p:grpSp>
        <p:nvGrpSpPr>
          <p:cNvPr id="16" name="그룹 15"/>
          <p:cNvGrpSpPr/>
          <p:nvPr/>
        </p:nvGrpSpPr>
        <p:grpSpPr>
          <a:xfrm rot="0">
            <a:off x="625730" y="4042231"/>
            <a:ext cx="6810115" cy="4490264"/>
            <a:chOff x="625730" y="4737100"/>
            <a:chExt cx="6810115" cy="4490264"/>
          </a:xfrm>
        </p:grpSpPr>
        <p:grpSp>
          <p:nvGrpSpPr>
            <p:cNvPr id="30" name="그룹 29"/>
            <p:cNvGrpSpPr/>
            <p:nvPr/>
          </p:nvGrpSpPr>
          <p:grpSpPr>
            <a:xfrm rot="0">
              <a:off x="625730" y="4737100"/>
              <a:ext cx="6276720" cy="309059"/>
              <a:chOff x="625730" y="4051300"/>
              <a:chExt cx="6276720" cy="309059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625730" y="4145901"/>
                <a:ext cx="0" cy="180340"/>
              </a:xfrm>
              <a:custGeom>
                <a:avLst/>
                <a:gd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15" name="object 15"/>
              <p:cNvSpPr txBox="1"/>
              <p:nvPr/>
            </p:nvSpPr>
            <p:spPr>
              <a:xfrm>
                <a:off x="721861" y="4051300"/>
                <a:ext cx="6180589" cy="309059"/>
              </a:xfrm>
              <a:prstGeom prst="rect">
                <a:avLst/>
              </a:prstGeom>
            </p:spPr>
            <p:txBody>
              <a:bodyPr vert="horz" wrap="square" lIns="0" tIns="12700" rIns="0" bIns="0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sz="1400" spc="-25">
                    <a:solidFill>
                      <a:srgbClr val="232a63"/>
                    </a:solidFill>
                    <a:latin typeface="AppleSDGothicNeoSB00"/>
                    <a:cs typeface="AppleSDGothicNeoSB00"/>
                  </a:rPr>
                  <a:t>경력</a:t>
                </a:r>
                <a:endParaRPr lang="ko-KR" altLang="en-US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625730" y="5053230"/>
              <a:ext cx="6810115" cy="41741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한국자산관리공사(KAMCO)고문변호사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국회 과학기술정보방송통신위원회 자문위원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국회 산업통상자원 중소벤처기업위원회 정책위원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연예인, 배우, 프로게이머, 영화감독 등 유명인 법률대리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서울특별시 정보공개심의회 위원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한국토지주택공사(LH공사)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주택도시보증공사(HUG)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전문건설공제조합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예금보험공사(KDIC)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전 국택시운솔사업조합연합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(주)SK Telecom T1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부활엔터테인먼트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(주)부국증권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(주)유진건설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(주)NH투자증권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더화이트호텔 고문변호사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(주)메리츠증권 자문변호사</a:t>
              </a:r>
              <a:endParaRPr lang="en-US" altLang="ko-KR" sz="1000" spc="-35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32" name=""/>
          <p:cNvPicPr>
            <a:picLocks noChangeAspect="1"/>
          </p:cNvPicPr>
          <p:nvPr/>
        </p:nvPicPr>
        <p:blipFill rotWithShape="1">
          <a:blip r:embed="rId3"/>
          <a:srcRect b="46330"/>
          <a:stretch>
            <a:fillRect/>
          </a:stretch>
        </p:blipFill>
        <p:spPr>
          <a:xfrm>
            <a:off x="4088325" y="165100"/>
            <a:ext cx="3118925" cy="2590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57</ep:Words>
  <ep:PresentationFormat>사용자 지정</ep:PresentationFormat>
  <ep:Paragraphs>3</ep:Paragraphs>
  <ep:Slides>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지 준 연 파트너변호사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2025-08-22T04:34:57.000</dcterms:created>
  <dc:creator>yk</dc:creator>
  <cp:lastModifiedBy>yk</cp:lastModifiedBy>
  <dcterms:modified xsi:type="dcterms:W3CDTF">2025-12-29T05:03:54.664</dcterms:modified>
  <cp:revision>5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